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950" r:id="rId2"/>
    <p:sldId id="1416" r:id="rId3"/>
    <p:sldId id="518" r:id="rId4"/>
    <p:sldId id="520" r:id="rId5"/>
    <p:sldId id="521" r:id="rId6"/>
    <p:sldId id="522" r:id="rId7"/>
    <p:sldId id="523" r:id="rId8"/>
    <p:sldId id="525" r:id="rId9"/>
    <p:sldId id="526" r:id="rId10"/>
    <p:sldId id="532" r:id="rId11"/>
    <p:sldId id="527" r:id="rId12"/>
    <p:sldId id="528" r:id="rId13"/>
    <p:sldId id="529" r:id="rId14"/>
    <p:sldId id="530" r:id="rId15"/>
    <p:sldId id="531" r:id="rId16"/>
    <p:sldId id="999" r:id="rId17"/>
    <p:sldId id="1000" r:id="rId18"/>
    <p:sldId id="1001" r:id="rId19"/>
    <p:sldId id="1002" r:id="rId20"/>
    <p:sldId id="1003" r:id="rId21"/>
    <p:sldId id="1482" r:id="rId22"/>
    <p:sldId id="481" r:id="rId23"/>
    <p:sldId id="1318" r:id="rId24"/>
    <p:sldId id="483" r:id="rId25"/>
    <p:sldId id="484" r:id="rId26"/>
    <p:sldId id="1328" r:id="rId27"/>
    <p:sldId id="486" r:id="rId28"/>
    <p:sldId id="1329" r:id="rId29"/>
    <p:sldId id="1483" r:id="rId30"/>
    <p:sldId id="1481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954" r:id="rId40"/>
    <p:sldId id="1480" r:id="rId41"/>
    <p:sldId id="1411" r:id="rId42"/>
    <p:sldId id="1408" r:id="rId43"/>
    <p:sldId id="1485" r:id="rId44"/>
    <p:sldId id="1484" r:id="rId45"/>
    <p:sldId id="1471" r:id="rId46"/>
    <p:sldId id="1410" r:id="rId47"/>
    <p:sldId id="1281" r:id="rId48"/>
    <p:sldId id="1339" r:id="rId49"/>
    <p:sldId id="94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999"/>
            <p14:sldId id="1000"/>
            <p14:sldId id="1001"/>
            <p14:sldId id="1002"/>
            <p14:sldId id="1003"/>
            <p14:sldId id="1482"/>
            <p14:sldId id="481"/>
            <p14:sldId id="1318"/>
            <p14:sldId id="483"/>
            <p14:sldId id="484"/>
            <p14:sldId id="1328"/>
            <p14:sldId id="486"/>
            <p14:sldId id="1329"/>
            <p14:sldId id="1483"/>
            <p14:sldId id="1481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954"/>
            <p14:sldId id="1480"/>
            <p14:sldId id="1411"/>
            <p14:sldId id="1408"/>
            <p14:sldId id="1485"/>
            <p14:sldId id="1484"/>
            <p14:sldId id="1471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31/01/2026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ADAEF-317B-105A-DA2A-255718BA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E83C8-C15C-7D74-CADE-CD6223381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B5C73-270B-D1BF-9A83-01016B72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EE49A-EF2B-208D-B37C-877740E45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9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D3226-1C14-CD1F-F7A5-D50D5CBF6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C1A3-0363-00DC-A875-907F9EE27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0FE77-19D6-73DC-6093-39B6B61A8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E5483-D092-F219-9628-FB8F7653E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47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31/01/2026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1st February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</a:t>
            </a:r>
            <a:r>
              <a:rPr lang="en-GB" sz="4400" dirty="0">
                <a:solidFill>
                  <a:srgbClr val="00A3E0"/>
                </a:solidFill>
                <a:latin typeface="akagi_probook"/>
              </a:rPr>
              <a:t>K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now Who I Am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7115745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Osinachi</a:t>
            </a:r>
            <a:r>
              <a:rPr lang="en-GB" sz="1200" dirty="0">
                <a:solidFill>
                  <a:schemeClr val="bg1"/>
                </a:solidFill>
              </a:rPr>
              <a:t> Kalu Okoro </a:t>
            </a:r>
            <a:r>
              <a:rPr lang="en-GB" sz="1200" dirty="0" err="1">
                <a:solidFill>
                  <a:schemeClr val="bg1"/>
                </a:solidFill>
              </a:rPr>
              <a:t>Egbu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Integrity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3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are a chosen generation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Called forth to show His excellence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 require for life God has given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who I am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309390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know who God says I am what He says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He says I'm at I know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who God says I am what He says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He says I'm at I know who I am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65613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working in power I'm working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a life of favour I know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working in power I'm working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a life of favour I know who I am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45953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Take a look at me I'm a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doesn't matter what you see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see His glory I know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694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B2C4B-526E-8EBF-B18C-B20AD90E7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B71-7FF6-EB09-C65F-8F97DAD8C57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238DE0-D805-3204-4040-D15785721F2C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9CC6-79C8-CEC0-D2BB-B42E89E1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20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83BE-CE00-DD01-D0D4-6AAA2920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20906B-F58A-70F8-899B-3C6466C66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0C44F-CCF9-3B3B-5746-D947E7D9119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84123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name above all names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C3ED-60C9-3C54-7D38-0187A5B7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8FCDDD-89EC-DCF3-AFEA-DA6342E2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98436-9612-1336-27A7-8DDEA552B5C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7121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7E08D-C173-322A-F012-CFA42D5A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B8C67-A162-43EE-A58F-A61864A0E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chains are gone I've been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my Savior has ransomed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like a flood His mercy rains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Unending love amazing grace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A59F2-7FDF-B6EF-5267-3CD6395B12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22955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432B6-627D-9A3E-601C-20A90874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3C11-139C-47B9-71BE-6D930559C6F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44147E-3DE5-08E6-719E-D7BD2BA0857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7DA1F-C65E-3952-A8D1-300A1BFB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6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>
              <a:solidFill>
                <a:schemeClr val="bg1"/>
              </a:solidFill>
            </a:endParaRPr>
          </a:p>
          <a:p>
            <a:r>
              <a:rPr lang="en-GB" sz="7200">
                <a:solidFill>
                  <a:schemeClr val="bg1"/>
                </a:solidFill>
              </a:rPr>
              <a:t>What </a:t>
            </a:r>
            <a:r>
              <a:rPr lang="en-GB" sz="7200" dirty="0">
                <a:solidFill>
                  <a:schemeClr val="bg1"/>
                </a:solidFill>
              </a:rPr>
              <a:t>A Beautiful Name</a:t>
            </a:r>
          </a:p>
          <a:p>
            <a:r>
              <a:rPr lang="en-GB" sz="1200" dirty="0"/>
              <a:t>CCLI Song # 7068424</a:t>
            </a:r>
          </a:p>
          <a:p>
            <a:r>
              <a:rPr lang="en-GB" sz="1200" dirty="0"/>
              <a:t>Ben Fielding | Brooke </a:t>
            </a:r>
            <a:r>
              <a:rPr lang="en-GB" sz="1200" dirty="0" err="1"/>
              <a:t>Ligertwood</a:t>
            </a:r>
            <a:endParaRPr lang="en-GB" sz="1200" dirty="0"/>
          </a:p>
          <a:p>
            <a:r>
              <a:rPr lang="en-GB" sz="1200" dirty="0"/>
              <a:t>© 2016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were the Word at the beginning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One with God the Lord Most High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hidden glory in creation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compares to this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didn't want heaven without 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So Jesus You brought heaven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My sin was great Your love was greater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86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compares to this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Death could not hold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veil tore before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heavens are roaring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praise of Your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have no rival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no equal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Now and forever God You reign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kingdom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402" y="692696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can stand against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27EFA-E6BD-5ACE-62D5-BA42A2F2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85701AC-BD6B-DAEA-6670-E3BB42B4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FFDA4-6174-4385-C593-569092DE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3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DD8D-3F2D-160B-109A-4F25FC3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9CED0D5-B4BC-7981-B77B-625D788E7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23BA-F4F5-5091-D8C5-1E90AFF9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0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DA5132-206E-9960-9222-6BA75089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6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5902</TotalTime>
  <Words>1219</Words>
  <Application>Microsoft Office PowerPoint</Application>
  <PresentationFormat>On-screen Show (4:3)</PresentationFormat>
  <Paragraphs>184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229</cp:revision>
  <dcterms:created xsi:type="dcterms:W3CDTF">2024-09-27T16:56:29Z</dcterms:created>
  <dcterms:modified xsi:type="dcterms:W3CDTF">2026-01-31T17:36:06Z</dcterms:modified>
</cp:coreProperties>
</file>